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11"/>
  </p:notesMasterIdLst>
  <p:handoutMasterIdLst>
    <p:handoutMasterId r:id="rId12"/>
  </p:handoutMasterIdLst>
  <p:sldIdLst>
    <p:sldId id="1027" r:id="rId2"/>
    <p:sldId id="1223" r:id="rId3"/>
    <p:sldId id="1226" r:id="rId4"/>
    <p:sldId id="1225" r:id="rId5"/>
    <p:sldId id="1227" r:id="rId6"/>
    <p:sldId id="1228" r:id="rId7"/>
    <p:sldId id="1229" r:id="rId8"/>
    <p:sldId id="1231" r:id="rId9"/>
    <p:sldId id="1230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28" autoAdjust="0"/>
    <p:restoredTop sz="94783" autoAdjust="0"/>
  </p:normalViewPr>
  <p:slideViewPr>
    <p:cSldViewPr snapToGrid="0" snapToObjects="1">
      <p:cViewPr varScale="1">
        <p:scale>
          <a:sx n="150" d="100"/>
          <a:sy n="150" d="100"/>
        </p:scale>
        <p:origin x="1304" y="168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7/23/20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72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5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8C4EF-7304-4CE2-80BD-6C5DF21F66CF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782B963-3DE7-4086-92ED-CD92BCC3842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79AAFF-4863-41EA-9251-AE90AB043916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C07CCB-5B7E-4580-A30B-270D2C88A6AE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B9CF672-C886-4A4A-B8C7-6054BDA7C6F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  <p:sldLayoutId id="2147483974" r:id="rId35"/>
    <p:sldLayoutId id="2147483975" r:id="rId36"/>
    <p:sldLayoutId id="2147483976" r:id="rId37"/>
    <p:sldLayoutId id="2147483977" r:id="rId38"/>
    <p:sldLayoutId id="2147483978" r:id="rId39"/>
    <p:sldLayoutId id="2147483979" r:id="rId40"/>
    <p:sldLayoutId id="2147483980" r:id="rId41"/>
    <p:sldLayoutId id="2147483981" r:id="rId42"/>
    <p:sldLayoutId id="2147483982" r:id="rId43"/>
    <p:sldLayoutId id="2147483983" r:id="rId44"/>
    <p:sldLayoutId id="2147483984" r:id="rId45"/>
    <p:sldLayoutId id="2147483985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26" y="1582578"/>
            <a:ext cx="7315525" cy="1234440"/>
          </a:xfrm>
        </p:spPr>
        <p:txBody>
          <a:bodyPr/>
          <a:lstStyle/>
          <a:p>
            <a:r>
              <a:rPr lang="en-US" dirty="0"/>
              <a:t>VMware Tanzu GemFire</a:t>
            </a:r>
            <a:br>
              <a:rPr lang="en-US" dirty="0"/>
            </a:br>
            <a:r>
              <a:rPr lang="en-US" dirty="0"/>
              <a:t>VMware Tanzu Application Service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273826" y="2817018"/>
            <a:ext cx="5116452" cy="416403"/>
          </a:xfrm>
        </p:spPr>
        <p:txBody>
          <a:bodyPr/>
          <a:lstStyle/>
          <a:p>
            <a:r>
              <a:rPr lang="en-US" dirty="0"/>
              <a:t>Install and Tanzu GemFire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54377-6F27-6049-957A-36053B3346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31588" y="5854100"/>
            <a:ext cx="3657600" cy="355601"/>
          </a:xfrm>
        </p:spPr>
        <p:txBody>
          <a:bodyPr/>
          <a:lstStyle/>
          <a:p>
            <a:r>
              <a:rPr lang="en-US" dirty="0"/>
              <a:t>Charlie Black</a:t>
            </a:r>
          </a:p>
          <a:p>
            <a:r>
              <a:rPr lang="en-US" dirty="0"/>
              <a:t>Tanzu GemFire Product Manager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4CC87-8C79-494F-BDFF-9396D326F8C7}"/>
              </a:ext>
            </a:extLst>
          </p:cNvPr>
          <p:cNvSpPr txBox="1"/>
          <p:nvPr/>
        </p:nvSpPr>
        <p:spPr>
          <a:xfrm rot="2816451">
            <a:off x="9724852" y="387807"/>
            <a:ext cx="3711923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0E4AD-7D77-8E46-82CD-34C20A78EF8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342900" indent="-342900"/>
            <a:r>
              <a:rPr lang="en-US" dirty="0"/>
              <a:t>Short recap of What is Tanzu GemFire and Tanzu Application Service for Kubernetes</a:t>
            </a:r>
          </a:p>
          <a:p>
            <a:pPr marL="342900" indent="-342900"/>
            <a:r>
              <a:rPr lang="en-US" dirty="0"/>
              <a:t>Overview of installation</a:t>
            </a:r>
          </a:p>
          <a:p>
            <a:pPr marL="342900" indent="-342900"/>
            <a:r>
              <a:rPr lang="en-US" dirty="0"/>
              <a:t>Time-lapse install</a:t>
            </a:r>
          </a:p>
          <a:p>
            <a:pPr marL="342900" indent="-342900"/>
            <a:r>
              <a:rPr lang="en-US" dirty="0"/>
              <a:t>Complete a Node Application with Tanzu GemFire</a:t>
            </a:r>
          </a:p>
          <a:p>
            <a:pPr marL="342900" indent="-342900"/>
            <a:r>
              <a:rPr lang="en-US" dirty="0"/>
              <a:t>CF PUSH</a:t>
            </a:r>
          </a:p>
          <a:p>
            <a:pPr marL="342900" indent="-342900"/>
            <a:r>
              <a:rPr lang="en-US" dirty="0"/>
              <a:t>Test Drive the Node Application</a:t>
            </a:r>
          </a:p>
          <a:p>
            <a:pPr marL="342900" indent="-342900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93784-9132-AC4F-8E88-16B18F507B35}"/>
              </a:ext>
            </a:extLst>
          </p:cNvPr>
          <p:cNvSpPr txBox="1"/>
          <p:nvPr/>
        </p:nvSpPr>
        <p:spPr>
          <a:xfrm rot="2816451">
            <a:off x="9724852" y="387807"/>
            <a:ext cx="3711923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14893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able, game&#10;&#10;Description automatically generated">
            <a:extLst>
              <a:ext uri="{FF2B5EF4-FFF2-40B4-BE49-F238E27FC236}">
                <a16:creationId xmlns:a16="http://schemas.microsoft.com/office/drawing/2014/main" id="{FF0DE187-63F3-534D-81D7-5FB0AD7ADD2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5950" y="2091731"/>
            <a:ext cx="10972800" cy="3588937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6CB44F3-128B-6642-9484-7F4FC5DDA9F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b="1" dirty="0"/>
              <a:t>High-performance key-value database for modern cloud native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69CFB-17C7-984D-894A-F4349C4F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Tanzu GemFire for 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32D3F-0CDF-8042-A10F-1F59A2A2AEA2}"/>
              </a:ext>
            </a:extLst>
          </p:cNvPr>
          <p:cNvSpPr txBox="1"/>
          <p:nvPr/>
        </p:nvSpPr>
        <p:spPr>
          <a:xfrm>
            <a:off x="4815444" y="5892281"/>
            <a:ext cx="6773306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Visit https://</a:t>
            </a:r>
            <a:r>
              <a:rPr lang="en-US" sz="2000" dirty="0" err="1"/>
              <a:t>tanzu.vmware.com</a:t>
            </a:r>
            <a:r>
              <a:rPr lang="en-US" sz="2000" dirty="0"/>
              <a:t>/</a:t>
            </a:r>
            <a:r>
              <a:rPr lang="en-US" sz="2000" dirty="0" err="1"/>
              <a:t>gemfire</a:t>
            </a:r>
            <a:r>
              <a:rPr lang="en-US" sz="2000" dirty="0"/>
              <a:t>  to learn more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BC2B7-AD4F-B246-BAD7-C8ABE0056E06}"/>
              </a:ext>
            </a:extLst>
          </p:cNvPr>
          <p:cNvSpPr txBox="1"/>
          <p:nvPr/>
        </p:nvSpPr>
        <p:spPr>
          <a:xfrm rot="2816451">
            <a:off x="9724852" y="387807"/>
            <a:ext cx="3711923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74721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D33EC1F0-E3D3-354E-AF31-0DBE28CE1D6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5950" y="2091731"/>
            <a:ext cx="10972800" cy="3588937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EE7B8D1-B719-EA40-B708-56FC2C4FFBC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Here is my code, run it in the cloud, I don't care how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19266-FAE6-4343-8F14-63E36F7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Tanzu Application Service for Kubernetes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DA003-4901-3F43-9776-042A3C4289F3}"/>
              </a:ext>
            </a:extLst>
          </p:cNvPr>
          <p:cNvSpPr txBox="1"/>
          <p:nvPr/>
        </p:nvSpPr>
        <p:spPr>
          <a:xfrm>
            <a:off x="3490806" y="5892281"/>
            <a:ext cx="8082069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Visit https://tanzu.vmware.com/application-service to learn more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61B1B-6166-174F-A315-48980A5EE9B5}"/>
              </a:ext>
            </a:extLst>
          </p:cNvPr>
          <p:cNvSpPr txBox="1"/>
          <p:nvPr/>
        </p:nvSpPr>
        <p:spPr>
          <a:xfrm>
            <a:off x="615950" y="5892281"/>
            <a:ext cx="750205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/>
              <a:t>cf</a:t>
            </a:r>
            <a:r>
              <a:rPr lang="en-US" sz="2000" dirty="0"/>
              <a:t> push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12294-6D13-AE45-B5C5-A9275F741F3F}"/>
              </a:ext>
            </a:extLst>
          </p:cNvPr>
          <p:cNvSpPr txBox="1"/>
          <p:nvPr/>
        </p:nvSpPr>
        <p:spPr>
          <a:xfrm rot="2816451">
            <a:off x="9724852" y="387807"/>
            <a:ext cx="3711923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25108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52D759-DDCE-4C4A-A4F9-3AFAB197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installation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982B6-0546-3B4F-A0AE-4CEEB0EC4201}"/>
              </a:ext>
            </a:extLst>
          </p:cNvPr>
          <p:cNvSpPr txBox="1"/>
          <p:nvPr/>
        </p:nvSpPr>
        <p:spPr>
          <a:xfrm rot="2816451">
            <a:off x="9724852" y="387807"/>
            <a:ext cx="3711923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2029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52D759-DDCE-4C4A-A4F9-3AFAB197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Time-lapse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5C702-14C0-4742-A434-A49162028261}"/>
              </a:ext>
            </a:extLst>
          </p:cNvPr>
          <p:cNvSpPr txBox="1"/>
          <p:nvPr/>
        </p:nvSpPr>
        <p:spPr>
          <a:xfrm rot="2816451">
            <a:off x="9724852" y="387807"/>
            <a:ext cx="3711923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42057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52D759-DDCE-4C4A-A4F9-3AFAB197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Complete a Node Application with Tanzu GemFire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D8BA4-5568-CF48-BB43-3ECAB60ED516}"/>
              </a:ext>
            </a:extLst>
          </p:cNvPr>
          <p:cNvSpPr txBox="1"/>
          <p:nvPr/>
        </p:nvSpPr>
        <p:spPr>
          <a:xfrm rot="2816451">
            <a:off x="9724852" y="387807"/>
            <a:ext cx="3711923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45705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52D759-DDCE-4C4A-A4F9-3AFAB197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CF PUSH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3D325-F8B2-044A-86ED-9B506D0393A4}"/>
              </a:ext>
            </a:extLst>
          </p:cNvPr>
          <p:cNvSpPr txBox="1"/>
          <p:nvPr/>
        </p:nvSpPr>
        <p:spPr>
          <a:xfrm rot="2816451">
            <a:off x="9724852" y="387807"/>
            <a:ext cx="3711923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15783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52D759-DDCE-4C4A-A4F9-3AFAB197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/>
              <a:t>Test Drive the Node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C834A-EEE4-EB48-AD8E-95255B1D981E}"/>
              </a:ext>
            </a:extLst>
          </p:cNvPr>
          <p:cNvSpPr txBox="1"/>
          <p:nvPr/>
        </p:nvSpPr>
        <p:spPr>
          <a:xfrm rot="2816451">
            <a:off x="9724852" y="387807"/>
            <a:ext cx="3711923" cy="430887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417092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143</Words>
  <Application>Microsoft Macintosh PowerPoint</Application>
  <PresentationFormat>Custom</PresentationFormat>
  <Paragraphs>35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Camphor Std</vt:lpstr>
      <vt:lpstr>Metropolis</vt:lpstr>
      <vt:lpstr>Metropolis Light</vt:lpstr>
      <vt:lpstr>Open Sans</vt:lpstr>
      <vt:lpstr>VMware_dark_16x9</vt:lpstr>
      <vt:lpstr>VMware Tanzu GemFire VMware Tanzu Application Service</vt:lpstr>
      <vt:lpstr>PowerPoint Presentation</vt:lpstr>
      <vt:lpstr>Tanzu GemFire for Kubernetes</vt:lpstr>
      <vt:lpstr>Tanzu Application Service for Kubernetes</vt:lpstr>
      <vt:lpstr>Overview of installation</vt:lpstr>
      <vt:lpstr>Time-lapse Install</vt:lpstr>
      <vt:lpstr>Complete a Node Application with Tanzu GemFire</vt:lpstr>
      <vt:lpstr>CF PUSH</vt:lpstr>
      <vt:lpstr>Test Drive the Node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2018-01-16T21:43:38Z</dcterms:created>
  <dcterms:modified xsi:type="dcterms:W3CDTF">2020-07-24T01:25:32Z</dcterms:modified>
</cp:coreProperties>
</file>